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71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eryimportantlot.com/ru/news/blog/postimpressionizm-zhizneradostnyj-i-neobychnyj-stil-v-zhivopis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eryimportantlot.com/ru/news/blog/impressionizm-v-zhivopisi-ili-lovcy-prekrasnogo-mgnoveny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6 В\Поурочные\d0450f9603254e299d0ad3220789f1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133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87207"/>
            <a:ext cx="4716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картин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импрессионистов: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цвета вместо того, чтобы смешивать их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Спонтанные мазки широкими мазками, используя малярный нож или кисть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точном изображении света наряду с его изменяющимся качеством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углы обзора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из модернизированной городской жизни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Откровенные позы и композиции предметов</a:t>
            </a:r>
          </a:p>
        </p:txBody>
      </p:sp>
      <p:pic>
        <p:nvPicPr>
          <p:cNvPr id="3" name="Picture 3" descr="C:\Users\Admin\Desktop\Февраль Статья для блога. Живопись 33 (2) Импрессионизм. Эдгар Дега. «Звезда балета» («Прима-балерина»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-5134"/>
            <a:ext cx="4424900" cy="683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11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76" y="48877"/>
            <a:ext cx="84249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постимпрессионизма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неестественных цветов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Сосредоточенность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абстрактной форме и узоре при нанесении краски на поверхность холста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Живописные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предмета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доминирующим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жизни,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поскольку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художников 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постимпрессиониста 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развили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дуальные художестве-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нные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жизни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Парижа</a:t>
            </a:r>
          </a:p>
          <a:p>
            <a:endParaRPr lang="ru-RU" dirty="0"/>
          </a:p>
        </p:txBody>
      </p:sp>
      <p:pic>
        <p:nvPicPr>
          <p:cNvPr id="1026" name="Picture 2" descr="C:\Users\Admin\Desktop\5441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52448"/>
            <a:ext cx="480053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77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oster_p-40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92488" cy="638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dmin\Desktop\the-white-d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982"/>
            <a:ext cx="4248472" cy="6352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683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6 В\Поурочные\d0450f9603254e299d0ad3220789f1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3773"/>
            <a:ext cx="6948264" cy="521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743400" y="-3554"/>
            <a:ext cx="5400600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вижу? Слышу?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оно?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происходит?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понимаю?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я не понимаю?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ли мне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50116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вижу? Слышу?</a:t>
            </a:r>
          </a:p>
          <a:p>
            <a:pPr marL="342900" indent="-342900">
              <a:buAutoNum type="arabicPeriod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оно?</a:t>
            </a:r>
          </a:p>
          <a:p>
            <a:pPr marL="342900" indent="-342900">
              <a:buAutoNum type="arabicPeriod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происходит?</a:t>
            </a:r>
          </a:p>
          <a:p>
            <a:pPr marL="342900" indent="-342900">
              <a:buAutoNum type="arabicPeriod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понимаю?</a:t>
            </a:r>
          </a:p>
          <a:p>
            <a:pPr marL="342900" indent="-342900">
              <a:buAutoNum type="arabicPeriod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я не понимаю?</a:t>
            </a:r>
          </a:p>
          <a:p>
            <a:pPr marL="342900" indent="-342900">
              <a:buAutoNum type="arabicPeriod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ли мне это?</a:t>
            </a:r>
          </a:p>
        </p:txBody>
      </p:sp>
    </p:spTree>
    <p:extLst>
      <p:ext uri="{BB962C8B-B14F-4D97-AF65-F5344CB8AC3E}">
        <p14:creationId xmlns:p14="http://schemas.microsoft.com/office/powerpoint/2010/main" val="15587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6 В\Поурочные\d0450f9603254e299d0ad3220789f1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101"/>
            <a:ext cx="6156176" cy="461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033" y="3022123"/>
            <a:ext cx="447396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существительное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прилагательных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глагола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предложение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слово (синоним первому)</a:t>
            </a:r>
          </a:p>
        </p:txBody>
      </p:sp>
    </p:spTree>
    <p:extLst>
      <p:ext uri="{BB962C8B-B14F-4D97-AF65-F5344CB8AC3E}">
        <p14:creationId xmlns:p14="http://schemas.microsoft.com/office/powerpoint/2010/main" val="10524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4dd6196bc7fdd28786a0d435de6ca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" y="9128"/>
            <a:ext cx="9109097" cy="684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373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ea75aac0b2eef2bf681a85fc114f92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68" y="0"/>
            <a:ext cx="568863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347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321799740_van-gog-vinsent-villem-portret-armana-rul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1577"/>
            <a:ext cx="5760640" cy="6879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625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5073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Винсент Ван Гог - голландский художник, широко известный своими яркими постимпрессионистскими картинами и трагической историей жизни. Большую часть взрослой жизни он прожил в бедности, борясь с психическими расстройствами, но при этом сумел создать одни из лучших произведений искусства своей эпохи.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жизни художник был практически неизвестен, сегодня его имя знают во всем мире.</a:t>
            </a:r>
          </a:p>
        </p:txBody>
      </p:sp>
    </p:spTree>
    <p:extLst>
      <p:ext uri="{BB962C8B-B14F-4D97-AF65-F5344CB8AC3E}">
        <p14:creationId xmlns:p14="http://schemas.microsoft.com/office/powerpoint/2010/main" val="253287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02" y="692696"/>
            <a:ext cx="83529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Постимпрессионизм появился во Франции в середине 1880-х годов в результате кризиса импрессионизма и попыток мастеров кисти найти созвучные новому веку изобразительные средства.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Постимрессионисты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отказывались изображать на холсте мимолетное впечатление действительности, стремились раскрыть суть предметов и запечатлеть длительное состояние окружающего мира.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Источник: </a:t>
            </a:r>
            <a:r>
              <a:rPr lang="ru-RU" dirty="0" smtClean="0">
                <a:hlinkClick r:id="rId2"/>
              </a:rPr>
              <a:t>https://veryimportantlot.com/ru/news/blog/postimpressionizm-zhizneradostnyj-i-neobychnyj-stil-v-zhivopisi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1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Импрессионизм — термин, образованный от французского слова «впечатление»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impression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Глядя на картины импрессионистов, кажется, что они написаны торопливыми мазками, будто художник старался как можно быстрее перелить на холст переполнявшие его эмоции. Одному из первых критиков импрессионизма, Луи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Леруа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Louis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Leroy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такая манера даже показалась небрежной. Вот он и назвал свой фельетон о Салоне Отверженных, где выставлялись картины первых импрессионистов,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L'Exposition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impressionnistes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можно перевести как «Выставка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впечатленцев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Источник: </a:t>
            </a:r>
            <a:r>
              <a:rPr lang="ru-RU" dirty="0">
                <a:hlinkClick r:id="rId2"/>
              </a:rPr>
              <a:t>https://veryimportantlot.com/ru/news/blog/impressionizm-v-zhivopisi-ili-lovcy-prekrasnogo-mgnovenya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евраль Статья для блога. Живопись 33 (1.2) Импрессионизм. Клод Моне. «Впечатление. Восходящее солнце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6675"/>
            <a:ext cx="8991600" cy="699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53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Февраль Статья для блога. Живопись 33 (2) Импрессионизм. Эдгар Дега. «Звезда балета» («Прима-балерина»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7901"/>
            <a:ext cx="4772475" cy="683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21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354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2022-09-07T14:16:38Z</dcterms:created>
  <dcterms:modified xsi:type="dcterms:W3CDTF">2022-09-08T13:44:45Z</dcterms:modified>
</cp:coreProperties>
</file>